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020ED735-8D83-4D7A-9D85-61A6C4E5B673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40E39B-E3C0-40FA-BC1F-570829B652E1}" type="slidenum">
              <a:rPr lang="en-GB" smtClean="0"/>
              <a:t>‹#›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735-8D83-4D7A-9D85-61A6C4E5B673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0E39B-E3C0-40FA-BC1F-570829B652E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735-8D83-4D7A-9D85-61A6C4E5B673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0E39B-E3C0-40FA-BC1F-570829B652E1}" type="slidenum">
              <a:rPr lang="en-GB" smtClean="0"/>
              <a:t>‹#›</a:t>
            </a:fld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20ED735-8D83-4D7A-9D85-61A6C4E5B673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D40E39B-E3C0-40FA-BC1F-570829B652E1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735-8D83-4D7A-9D85-61A6C4E5B673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40E39B-E3C0-40FA-BC1F-570829B652E1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20ED735-8D83-4D7A-9D85-61A6C4E5B673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D40E39B-E3C0-40FA-BC1F-570829B652E1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20ED735-8D83-4D7A-9D85-61A6C4E5B673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D40E39B-E3C0-40FA-BC1F-570829B652E1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735-8D83-4D7A-9D85-61A6C4E5B673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40E39B-E3C0-40FA-BC1F-570829B652E1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D735-8D83-4D7A-9D85-61A6C4E5B673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40E39B-E3C0-40FA-BC1F-570829B652E1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20ED735-8D83-4D7A-9D85-61A6C4E5B673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D40E39B-E3C0-40FA-BC1F-570829B652E1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020ED735-8D83-4D7A-9D85-61A6C4E5B673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7D40E39B-E3C0-40FA-BC1F-570829B652E1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020ED735-8D83-4D7A-9D85-61A6C4E5B673}" type="datetimeFigureOut">
              <a:rPr lang="en-GB" smtClean="0"/>
              <a:t>17/10/2011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7D40E39B-E3C0-40FA-BC1F-570829B652E1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trueler.com/wp/wp-content/uploads/2011/04/the-butchers-shrinked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cscassets.com/recipes/zoom/zoom_24073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Step by step guide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SAUSAGE BITES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883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Fry sausages in pan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GB" dirty="0"/>
              <a:t>http://farm4.static.flickr.com/3209/2686235333_30e560d108.jpg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924944"/>
            <a:ext cx="3317354" cy="2209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389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Leave the sausages to cool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GB" dirty="0">
                <a:hlinkClick r:id="rId2"/>
              </a:rPr>
              <a:t>http://trueler.com/wp/wp-content/uploads/2011/04/the-butchers-shrinked.jpg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	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492896"/>
            <a:ext cx="3316503" cy="248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199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95536" y="2060848"/>
            <a:ext cx="8229600" cy="4075176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Cut out the bread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GB" dirty="0"/>
              <a:t>http://t2.gstatic.com/images?q=tbn:ANd9GcS1sZGTa1SjPaHi5O7tfwIFMnsNx2J41-cF5HmtGIElFs08tg9N2A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	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010" y="306896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411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67544" y="1988840"/>
            <a:ext cx="8229600" cy="4075176"/>
          </a:xfrm>
        </p:spPr>
        <p:txBody>
          <a:bodyPr/>
          <a:lstStyle/>
          <a:p>
            <a:r>
              <a:rPr lang="en-US" dirty="0" smtClean="0"/>
              <a:t>Insert sausages into bread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GB" dirty="0">
                <a:hlinkClick r:id="rId2"/>
              </a:rPr>
              <a:t>http://www.cscassets.com/recipes/zoom/zoom_24073.jpg</a:t>
            </a: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698934"/>
            <a:ext cx="2220838" cy="222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891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8</TotalTime>
  <Words>43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BlackTie</vt:lpstr>
      <vt:lpstr>SAUSAGE BITES</vt:lpstr>
      <vt:lpstr>Step 1</vt:lpstr>
      <vt:lpstr>Step 2 </vt:lpstr>
      <vt:lpstr>Step 3 </vt:lpstr>
      <vt:lpstr>Step 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SAUSAGE BITES</dc:title>
  <dc:creator>Dhruv SETH</dc:creator>
  <cp:lastModifiedBy>Dhruv SETH</cp:lastModifiedBy>
  <cp:revision>1</cp:revision>
  <dcterms:created xsi:type="dcterms:W3CDTF">2011-10-17T01:51:40Z</dcterms:created>
  <dcterms:modified xsi:type="dcterms:W3CDTF">2011-10-17T02:00:36Z</dcterms:modified>
</cp:coreProperties>
</file>