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EBB454C0-2BD4-42AD-B8EF-8D54B3AA2C1B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F0F65E-284C-4D05-B620-DEC34DD2AC3C}" type="slidenum">
              <a:rPr lang="en-GB" smtClean="0"/>
              <a:t>‹#›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454C0-2BD4-42AD-B8EF-8D54B3AA2C1B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F65E-284C-4D05-B620-DEC34DD2AC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454C0-2BD4-42AD-B8EF-8D54B3AA2C1B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F65E-284C-4D05-B620-DEC34DD2AC3C}" type="slidenum">
              <a:rPr lang="en-GB" smtClean="0"/>
              <a:t>‹#›</a:t>
            </a:fld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B454C0-2BD4-42AD-B8EF-8D54B3AA2C1B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5F0F65E-284C-4D05-B620-DEC34DD2AC3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454C0-2BD4-42AD-B8EF-8D54B3AA2C1B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F0F65E-284C-4D05-B620-DEC34DD2AC3C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BB454C0-2BD4-42AD-B8EF-8D54B3AA2C1B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5F0F65E-284C-4D05-B620-DEC34DD2AC3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BB454C0-2BD4-42AD-B8EF-8D54B3AA2C1B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5F0F65E-284C-4D05-B620-DEC34DD2AC3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454C0-2BD4-42AD-B8EF-8D54B3AA2C1B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F0F65E-284C-4D05-B620-DEC34DD2AC3C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454C0-2BD4-42AD-B8EF-8D54B3AA2C1B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F0F65E-284C-4D05-B620-DEC34DD2AC3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BB454C0-2BD4-42AD-B8EF-8D54B3AA2C1B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5F0F65E-284C-4D05-B620-DEC34DD2AC3C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EBB454C0-2BD4-42AD-B8EF-8D54B3AA2C1B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E5F0F65E-284C-4D05-B620-DEC34DD2AC3C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EBB454C0-2BD4-42AD-B8EF-8D54B3AA2C1B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E5F0F65E-284C-4D05-B620-DEC34DD2AC3C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blavish.com/wp-content/uploads/2006/12/viking-48-oven-12-56-2006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visualphotos.com/photo/2x4779549/egg_and_yogurt_batter_in_bowl_close-up_srsf00063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g.21food.com/userimages/pondokdaya/pondokdaya$7817633.jpg" TargetMode="External"/><Relationship Id="rId2" Type="http://schemas.openxmlformats.org/officeDocument/2006/relationships/hyperlink" Target="http://1.bp.blogspot.com/_Q9Fkp7LuJpg/THL-QOd8MjI/AAAAAAAAAWM/Nc7L8Ptaox8/s1600/DSC_000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africhef.com/putting-banana-bread-mix-in-oven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farm2.static.flickr.com/1061/3174452145_2a90ba595a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 by step guide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2420888"/>
            <a:ext cx="4013200" cy="599440"/>
          </a:xfrm>
        </p:spPr>
        <p:txBody>
          <a:bodyPr/>
          <a:lstStyle/>
          <a:p>
            <a:r>
              <a:rPr lang="en-US" dirty="0" smtClean="0"/>
              <a:t>BANANA BREAD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315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Preheat the Oven</a:t>
            </a:r>
          </a:p>
          <a:p>
            <a:endParaRPr lang="en-GB" dirty="0" smtClean="0">
              <a:hlinkClick r:id="rId2"/>
            </a:endParaRPr>
          </a:p>
          <a:p>
            <a:endParaRPr lang="en-GB" dirty="0">
              <a:hlinkClick r:id="rId2"/>
            </a:endParaRPr>
          </a:p>
          <a:p>
            <a:endParaRPr lang="en-GB" dirty="0" smtClean="0">
              <a:hlinkClick r:id="rId2"/>
            </a:endParaRPr>
          </a:p>
          <a:p>
            <a:endParaRPr lang="en-GB" dirty="0">
              <a:hlinkClick r:id="rId2"/>
            </a:endParaRPr>
          </a:p>
          <a:p>
            <a:endParaRPr lang="en-GB" dirty="0" smtClean="0">
              <a:hlinkClick r:id="rId2"/>
            </a:endParaRPr>
          </a:p>
          <a:p>
            <a:endParaRPr lang="en-GB" dirty="0">
              <a:hlinkClick r:id="rId2"/>
            </a:endParaRPr>
          </a:p>
          <a:p>
            <a:endParaRPr lang="en-GB" dirty="0" smtClean="0">
              <a:hlinkClick r:id="rId2"/>
            </a:endParaRPr>
          </a:p>
          <a:p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://www.blavish.com/wp-content/uploads/2006/12/viking-48-oven-12-56-2006.jpg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64904"/>
            <a:ext cx="2553072" cy="2457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040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Whisk eggs, yogurt and oil in a bowl</a:t>
            </a:r>
          </a:p>
          <a:p>
            <a:endParaRPr lang="en-US" dirty="0" smtClean="0"/>
          </a:p>
          <a:p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www.visualphotos.com/photo/2x4779549/egg_and_yogurt_batter_in_bowl_close-up_srsf00063.jpg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635" y="2852936"/>
            <a:ext cx="1800200" cy="1855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972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Sift flour and cinnamon in bowl, stir mixture in sugar and </a:t>
            </a:r>
            <a:r>
              <a:rPr lang="en-US" dirty="0" err="1" smtClean="0"/>
              <a:t>cocunut</a:t>
            </a:r>
            <a:r>
              <a:rPr lang="en-US" dirty="0" smtClean="0"/>
              <a:t>, add egg mixture, fold in mashed banana.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GB" dirty="0">
                <a:hlinkClick r:id="rId2"/>
              </a:rPr>
              <a:t>http://1.bp.blogspot.com/_</a:t>
            </a:r>
            <a:r>
              <a:rPr lang="en-GB" dirty="0" smtClean="0">
                <a:hlinkClick r:id="rId2"/>
              </a:rPr>
              <a:t>Q9Fkp7LuJpg/THL-QOd8MjI/AAAAAAAAAWM/Nc7L8Ptaox8/s1600/DSC_0008.JPG</a:t>
            </a:r>
            <a:endParaRPr lang="en-GB" dirty="0" smtClean="0"/>
          </a:p>
          <a:p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img.21food.com/userimages/pondokdaya/pondokdaya$7817633.jpg</a:t>
            </a:r>
            <a:endParaRPr lang="en-GB" dirty="0" smtClean="0"/>
          </a:p>
          <a:p>
            <a:r>
              <a:rPr lang="en-GB" dirty="0"/>
              <a:t>http://farm4.static.flickr.com/3041/2551229820_f3189eaa6d.jpg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15669"/>
            <a:ext cx="2304256" cy="1875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01107"/>
            <a:ext cx="2520280" cy="189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91617"/>
            <a:ext cx="2417254" cy="1812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71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Pour mixture into baking try, and Insert into oven for 1 hour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GB" dirty="0">
                <a:hlinkClick r:id="rId2"/>
              </a:rPr>
              <a:t>http://africhef.com/putting-banana-bread-mix-in-oven.jpg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5" y="2996952"/>
            <a:ext cx="276225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27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Put Bread, into cooling rack for 15 minutes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GB" dirty="0">
                <a:hlinkClick r:id="rId2"/>
              </a:rPr>
              <a:t>http://farm2.static.flickr.com/1061/3174452145_2a90ba595a.jpg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845831"/>
            <a:ext cx="3246212" cy="2161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363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30</TotalTime>
  <Words>96</Words>
  <Application>Microsoft Office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BlackTie</vt:lpstr>
      <vt:lpstr>BANANA BREAD</vt:lpstr>
      <vt:lpstr>Step 1</vt:lpstr>
      <vt:lpstr>Step 2</vt:lpstr>
      <vt:lpstr>Step 3</vt:lpstr>
      <vt:lpstr>Step 4</vt:lpstr>
      <vt:lpstr>Step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BANANA BREAD</dc:title>
  <dc:creator>Dhruv SETH</dc:creator>
  <cp:lastModifiedBy>Dhruv SETH</cp:lastModifiedBy>
  <cp:revision>4</cp:revision>
  <dcterms:created xsi:type="dcterms:W3CDTF">2011-10-17T01:13:44Z</dcterms:created>
  <dcterms:modified xsi:type="dcterms:W3CDTF">2011-10-17T01:44:31Z</dcterms:modified>
</cp:coreProperties>
</file>